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98" r:id="rId3"/>
    <p:sldId id="311" r:id="rId4"/>
    <p:sldId id="399" r:id="rId5"/>
    <p:sldId id="400" r:id="rId6"/>
    <p:sldId id="401" r:id="rId7"/>
    <p:sldId id="402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84" d="100"/>
          <a:sy n="84" d="100"/>
        </p:scale>
        <p:origin x="60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24.10.2020.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resource/576616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778264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HOLIDAYS;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Halloween</a:t>
            </a:r>
            <a:endParaRPr lang="hr-HR" sz="4000" dirty="0"/>
          </a:p>
          <a:p>
            <a:pPr algn="r"/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  <p:pic>
        <p:nvPicPr>
          <p:cNvPr id="1028" name="Picture 4" descr="Halloween Ghost Clipart PNG Image">
            <a:extLst>
              <a:ext uri="{FF2B5EF4-FFF2-40B4-BE49-F238E27FC236}">
                <a16:creationId xmlns:a16="http://schemas.microsoft.com/office/drawing/2014/main" id="{6BE32421-70F0-4B95-888D-442B36120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89" y="2480310"/>
            <a:ext cx="3783648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170765" y="3715830"/>
            <a:ext cx="1952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HALLOWEEN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3103744" y="2367963"/>
            <a:ext cx="755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cat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932321" y="1861059"/>
            <a:ext cx="8114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Ink Free" panose="03080402000500000000" pitchFamily="66" charset="0"/>
              </a:rPr>
              <a:t>bat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541561" y="1793397"/>
            <a:ext cx="1197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ghost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47319"/>
            <a:ext cx="118918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Otvori svoju bilježnicu, te se prisjeti riječi vezanih za </a:t>
            </a:r>
            <a:r>
              <a:rPr lang="hr-HR" sz="2000" dirty="0" err="1"/>
              <a:t>Halloween</a:t>
            </a:r>
            <a:r>
              <a:rPr lang="hr-HR" sz="2000" dirty="0"/>
              <a:t> (Noć vještica), koje već znaš!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C0B1F74-ED3A-4258-BC22-FCA543A10E4B}"/>
              </a:ext>
            </a:extLst>
          </p:cNvPr>
          <p:cNvSpPr txBox="1"/>
          <p:nvPr/>
        </p:nvSpPr>
        <p:spPr>
          <a:xfrm>
            <a:off x="3083754" y="5394909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/>
              <a:t>When</a:t>
            </a:r>
            <a:r>
              <a:rPr lang="hr-HR" sz="2000" b="1" dirty="0"/>
              <a:t> do </a:t>
            </a:r>
            <a:r>
              <a:rPr lang="hr-HR" sz="2000" b="1" dirty="0" err="1"/>
              <a:t>we</a:t>
            </a:r>
            <a:r>
              <a:rPr lang="hr-HR" sz="2000" b="1" dirty="0"/>
              <a:t> </a:t>
            </a:r>
            <a:r>
              <a:rPr lang="hr-HR" sz="2000" b="1" dirty="0" err="1"/>
              <a:t>celebrate</a:t>
            </a:r>
            <a:r>
              <a:rPr lang="hr-HR" sz="2000" b="1" dirty="0"/>
              <a:t> </a:t>
            </a:r>
            <a:r>
              <a:rPr lang="hr-HR" sz="2000" b="1" dirty="0" err="1"/>
              <a:t>Halloween</a:t>
            </a:r>
            <a:r>
              <a:rPr lang="hr-HR" sz="2000" b="1" dirty="0"/>
              <a:t>?</a:t>
            </a:r>
          </a:p>
          <a:p>
            <a:r>
              <a:rPr lang="hr-HR" sz="2000" i="1" dirty="0"/>
              <a:t>Kada se obilježava Noć vještica?</a:t>
            </a:r>
          </a:p>
        </p:txBody>
      </p:sp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0"/>
                            </p:stCondLst>
                            <p:childTnLst>
                              <p:par>
                                <p:cTn id="5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116.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427106"/>
            <a:ext cx="65662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Znaš li odgovoriti na pitanja iz prvog zadatka bez da pročitaš tekst?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93" y="1453742"/>
            <a:ext cx="11171213" cy="24553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A04A5AF2-E231-4214-B3DC-068D88D71065}"/>
              </a:ext>
            </a:extLst>
          </p:cNvPr>
          <p:cNvSpPr txBox="1">
            <a:spLocks/>
          </p:cNvSpPr>
          <p:nvPr/>
        </p:nvSpPr>
        <p:spPr>
          <a:xfrm>
            <a:off x="5238747" y="4097654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000" i="1" dirty="0"/>
              <a:t>Što znači riječ </a:t>
            </a:r>
            <a:r>
              <a:rPr lang="hr-HR" sz="2000" i="1" dirty="0" err="1"/>
              <a:t>Halloween</a:t>
            </a:r>
            <a:r>
              <a:rPr lang="hr-HR" sz="2000" i="1" dirty="0"/>
              <a:t>?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000" i="1" dirty="0"/>
              <a:t>Kakav je to praznik </a:t>
            </a:r>
            <a:r>
              <a:rPr lang="hr-HR" sz="2000" i="1" dirty="0" err="1"/>
              <a:t>Halloween</a:t>
            </a:r>
            <a:r>
              <a:rPr lang="hr-HR" sz="2000" i="1" dirty="0"/>
              <a:t>?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000" i="1" dirty="0"/>
              <a:t>Na čemu djeca rezbare lica?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000" i="1" dirty="0"/>
              <a:t>Što stavljaju unutar bundeve?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000" i="1" dirty="0"/>
              <a:t>U što se djeca prerušavaju svaku noć vještica?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000" i="1" dirty="0"/>
              <a:t>Što djeca kažu kada dođu do nove kuće?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000" i="1" dirty="0"/>
              <a:t>Koja je jedna od najpopularnijih igara na Noć vještica?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4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83589" y="582930"/>
            <a:ext cx="65662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 i potraži odgovore na postavljena pitanja!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3" y="1385162"/>
            <a:ext cx="11546232" cy="43298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256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38747" y="84206"/>
            <a:ext cx="65662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1.</a:t>
            </a:r>
            <a:br>
              <a:rPr lang="hr-HR" sz="2000" i="1" dirty="0"/>
            </a:br>
            <a:r>
              <a:rPr lang="hr-HR" sz="2000" i="1" dirty="0"/>
              <a:t>Znaš li sada odgovore na pitanja iz 1. zadatka.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93" y="825092"/>
            <a:ext cx="11171213" cy="24553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A04A5AF2-E231-4214-B3DC-068D88D71065}"/>
              </a:ext>
            </a:extLst>
          </p:cNvPr>
          <p:cNvSpPr txBox="1">
            <a:spLocks/>
          </p:cNvSpPr>
          <p:nvPr/>
        </p:nvSpPr>
        <p:spPr>
          <a:xfrm>
            <a:off x="5168263" y="3540982"/>
            <a:ext cx="6707175" cy="32346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400" b="1" dirty="0" err="1"/>
              <a:t>Halloween</a:t>
            </a:r>
            <a:r>
              <a:rPr lang="hr-HR" sz="2400" b="1" dirty="0"/>
              <a:t> </a:t>
            </a:r>
            <a:r>
              <a:rPr lang="hr-HR" sz="2400" b="1" dirty="0" err="1"/>
              <a:t>means</a:t>
            </a:r>
            <a:r>
              <a:rPr lang="hr-HR" sz="2400" b="1" dirty="0"/>
              <a:t> „</a:t>
            </a:r>
            <a:r>
              <a:rPr lang="hr-HR" sz="2400" b="1" dirty="0" err="1"/>
              <a:t>holy</a:t>
            </a:r>
            <a:r>
              <a:rPr lang="hr-HR" sz="2400" b="1" dirty="0"/>
              <a:t> </a:t>
            </a:r>
            <a:r>
              <a:rPr lang="hr-HR" sz="2400" b="1" dirty="0" err="1"/>
              <a:t>evening</a:t>
            </a:r>
            <a:r>
              <a:rPr lang="hr-HR" sz="2400" b="1" dirty="0"/>
              <a:t>”.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400" b="1" dirty="0" err="1"/>
              <a:t>It’s</a:t>
            </a:r>
            <a:r>
              <a:rPr lang="hr-HR" sz="2400" b="1" dirty="0"/>
              <a:t> a </a:t>
            </a:r>
            <a:r>
              <a:rPr lang="hr-HR" sz="2400" b="1" dirty="0" err="1"/>
              <a:t>holiday</a:t>
            </a:r>
            <a:r>
              <a:rPr lang="hr-HR" sz="2400" b="1" dirty="0"/>
              <a:t> for </a:t>
            </a:r>
            <a:r>
              <a:rPr lang="hr-HR" sz="2400" b="1" dirty="0" err="1"/>
              <a:t>children</a:t>
            </a:r>
            <a:r>
              <a:rPr lang="hr-HR" sz="2400" b="1" dirty="0"/>
              <a:t>.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400" b="1" dirty="0"/>
              <a:t>C</a:t>
            </a:r>
            <a:r>
              <a:rPr lang="en-US" sz="2400" b="1" dirty="0" err="1"/>
              <a:t>hildren</a:t>
            </a:r>
            <a:r>
              <a:rPr lang="en-US" sz="2400" b="1" dirty="0"/>
              <a:t> cut faces in pumpkins</a:t>
            </a:r>
            <a:r>
              <a:rPr lang="hr-HR" sz="2400" b="1" dirty="0"/>
              <a:t>.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400" b="1" dirty="0" err="1"/>
              <a:t>They</a:t>
            </a:r>
            <a:r>
              <a:rPr lang="hr-HR" sz="2400" b="1" dirty="0"/>
              <a:t> put </a:t>
            </a:r>
            <a:r>
              <a:rPr lang="hr-HR" sz="2400" b="1" dirty="0" err="1"/>
              <a:t>lights</a:t>
            </a:r>
            <a:r>
              <a:rPr lang="hr-HR" sz="2400" b="1" dirty="0"/>
              <a:t> </a:t>
            </a:r>
            <a:r>
              <a:rPr lang="hr-HR" sz="2400" b="1" dirty="0" err="1"/>
              <a:t>inside</a:t>
            </a:r>
            <a:r>
              <a:rPr lang="hr-HR" sz="2400" b="1" dirty="0"/>
              <a:t>.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en-US" sz="2400" b="1" dirty="0"/>
              <a:t>Children put on strange masks and scary costumes</a:t>
            </a:r>
            <a:r>
              <a:rPr lang="hr-HR" sz="2400" b="1" dirty="0"/>
              <a:t> </a:t>
            </a:r>
            <a:r>
              <a:rPr lang="hr-HR" sz="2400" b="1" dirty="0" err="1"/>
              <a:t>and</a:t>
            </a:r>
            <a:r>
              <a:rPr lang="hr-HR" sz="2400" b="1" dirty="0"/>
              <a:t> </a:t>
            </a:r>
            <a:r>
              <a:rPr lang="hr-HR" sz="2400" b="1" dirty="0" err="1"/>
              <a:t>they</a:t>
            </a:r>
            <a:r>
              <a:rPr lang="hr-HR" sz="2400" b="1" dirty="0"/>
              <a:t> </a:t>
            </a:r>
            <a:r>
              <a:rPr lang="en-US" sz="2400" b="1" dirty="0"/>
              <a:t>paint their faces to look like monsters</a:t>
            </a:r>
            <a:r>
              <a:rPr lang="hr-HR" sz="2400" b="1" dirty="0"/>
              <a:t>.</a:t>
            </a:r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hr-HR" sz="2400" b="1" dirty="0" err="1"/>
              <a:t>When</a:t>
            </a:r>
            <a:r>
              <a:rPr lang="hr-HR" sz="2400" b="1" dirty="0"/>
              <a:t> </a:t>
            </a:r>
            <a:r>
              <a:rPr lang="hr-HR" sz="2400" b="1" dirty="0" err="1"/>
              <a:t>they</a:t>
            </a:r>
            <a:r>
              <a:rPr lang="hr-HR" sz="2400" b="1" dirty="0"/>
              <a:t> </a:t>
            </a:r>
            <a:r>
              <a:rPr lang="en-US" sz="2400" b="1" dirty="0"/>
              <a:t>come to a new</a:t>
            </a:r>
            <a:r>
              <a:rPr lang="hr-HR" sz="2400" b="1" dirty="0"/>
              <a:t> </a:t>
            </a:r>
            <a:r>
              <a:rPr lang="en-US" sz="2400" b="1" dirty="0"/>
              <a:t>house they say, “Trick or treat! Money or eat!”</a:t>
            </a:r>
            <a:endParaRPr lang="hr-HR" sz="2400" b="1" dirty="0"/>
          </a:p>
          <a:p>
            <a:pPr marL="457200" indent="-457200">
              <a:buAutoNum type="arabicPlain"/>
              <a:tabLst>
                <a:tab pos="354013" algn="l"/>
              </a:tabLst>
            </a:pPr>
            <a:r>
              <a:rPr lang="en-US" sz="2400" b="1" dirty="0"/>
              <a:t>One of the most popular</a:t>
            </a:r>
            <a:r>
              <a:rPr lang="hr-HR" sz="2400" b="1" dirty="0"/>
              <a:t> </a:t>
            </a:r>
            <a:r>
              <a:rPr lang="en-US" sz="2400" b="1" dirty="0"/>
              <a:t>Halloween games is bobbing for apples</a:t>
            </a:r>
            <a:r>
              <a:rPr lang="hr-HR" sz="2400" b="1" dirty="0"/>
              <a:t>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75387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38747" y="84206"/>
            <a:ext cx="65662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U 2. zadatku spoji riječi sa objašnjenjima.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59" y="872944"/>
            <a:ext cx="6272184" cy="39733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6C19145-ACCA-4D09-B280-79F4FE7F5D15}"/>
              </a:ext>
            </a:extLst>
          </p:cNvPr>
          <p:cNvSpPr txBox="1">
            <a:spLocks/>
          </p:cNvSpPr>
          <p:nvPr/>
        </p:nvSpPr>
        <p:spPr>
          <a:xfrm>
            <a:off x="5481358" y="1304470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1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5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6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7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8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B77E121-35B7-4D2D-96C1-47864D0DFD59}"/>
              </a:ext>
            </a:extLst>
          </p:cNvPr>
          <p:cNvSpPr txBox="1">
            <a:spLocks/>
          </p:cNvSpPr>
          <p:nvPr/>
        </p:nvSpPr>
        <p:spPr>
          <a:xfrm>
            <a:off x="7509170" y="3340484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1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65FC125-7BCE-4D60-938D-8B7704F7F0E9}"/>
              </a:ext>
            </a:extLst>
          </p:cNvPr>
          <p:cNvSpPr txBox="1">
            <a:spLocks/>
          </p:cNvSpPr>
          <p:nvPr/>
        </p:nvSpPr>
        <p:spPr>
          <a:xfrm>
            <a:off x="7509170" y="2960412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1D6F328-D317-4EF9-B92C-B74B3A365774}"/>
              </a:ext>
            </a:extLst>
          </p:cNvPr>
          <p:cNvSpPr txBox="1">
            <a:spLocks/>
          </p:cNvSpPr>
          <p:nvPr/>
        </p:nvSpPr>
        <p:spPr>
          <a:xfrm>
            <a:off x="7509170" y="3683451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91FF9F4-AA9B-40F6-BB7D-D049FA114EC5}"/>
              </a:ext>
            </a:extLst>
          </p:cNvPr>
          <p:cNvSpPr txBox="1">
            <a:spLocks/>
          </p:cNvSpPr>
          <p:nvPr/>
        </p:nvSpPr>
        <p:spPr>
          <a:xfrm>
            <a:off x="7509169" y="4037914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49C0619-3751-4F49-B17E-09FB6EE85E6D}"/>
              </a:ext>
            </a:extLst>
          </p:cNvPr>
          <p:cNvSpPr txBox="1">
            <a:spLocks/>
          </p:cNvSpPr>
          <p:nvPr/>
        </p:nvSpPr>
        <p:spPr>
          <a:xfrm>
            <a:off x="7509169" y="1532455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5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F3D64D7-7D08-4855-8862-7BD49AB67C1F}"/>
              </a:ext>
            </a:extLst>
          </p:cNvPr>
          <p:cNvSpPr txBox="1">
            <a:spLocks/>
          </p:cNvSpPr>
          <p:nvPr/>
        </p:nvSpPr>
        <p:spPr>
          <a:xfrm>
            <a:off x="7509168" y="4388369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6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22481DE-29ED-4E08-ACC9-805F096B11CA}"/>
              </a:ext>
            </a:extLst>
          </p:cNvPr>
          <p:cNvSpPr txBox="1">
            <a:spLocks/>
          </p:cNvSpPr>
          <p:nvPr/>
        </p:nvSpPr>
        <p:spPr>
          <a:xfrm>
            <a:off x="7509168" y="2493961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7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D435691-9B7C-4F3A-81AE-EA2782D1285C}"/>
              </a:ext>
            </a:extLst>
          </p:cNvPr>
          <p:cNvSpPr txBox="1">
            <a:spLocks/>
          </p:cNvSpPr>
          <p:nvPr/>
        </p:nvSpPr>
        <p:spPr>
          <a:xfrm>
            <a:off x="7509168" y="2013208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8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95748BC-5477-4C6C-A70D-F01894394352}"/>
              </a:ext>
            </a:extLst>
          </p:cNvPr>
          <p:cNvSpPr txBox="1">
            <a:spLocks/>
          </p:cNvSpPr>
          <p:nvPr/>
        </p:nvSpPr>
        <p:spPr>
          <a:xfrm>
            <a:off x="5238747" y="5378851"/>
            <a:ext cx="65662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Naučene riječi možeš uvježbati 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https://wordwall.net/resource/5766162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3393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38747" y="674215"/>
            <a:ext cx="65662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do you play bobbing for apples?</a:t>
            </a:r>
            <a:r>
              <a:rPr lang="hr-HR" sz="2000" b="1" dirty="0"/>
              <a:t> </a:t>
            </a:r>
            <a:r>
              <a:rPr lang="en-US" sz="2000" b="1" dirty="0"/>
              <a:t>Put the sentences in the correct order to</a:t>
            </a:r>
            <a:r>
              <a:rPr lang="hr-HR" sz="2000" b="1" dirty="0"/>
              <a:t> </a:t>
            </a:r>
            <a:r>
              <a:rPr lang="en-US" sz="2000" b="1" dirty="0"/>
              <a:t>find out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Kako se igra ”</a:t>
            </a:r>
            <a:r>
              <a:rPr lang="hr-HR" sz="2000" i="1" dirty="0" err="1"/>
              <a:t>bobbing</a:t>
            </a:r>
            <a:r>
              <a:rPr lang="hr-HR" sz="2000" i="1" dirty="0"/>
              <a:t> for </a:t>
            </a:r>
            <a:r>
              <a:rPr lang="hr-HR" sz="2000" i="1" dirty="0" err="1"/>
              <a:t>apples</a:t>
            </a:r>
            <a:r>
              <a:rPr lang="hr-HR" sz="2000" i="1" dirty="0"/>
              <a:t>”? Složi rečenice pravilnim redoslijedom kako bi saznao.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828" y="2023752"/>
            <a:ext cx="5124965" cy="29376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B77E121-35B7-4D2D-96C1-47864D0DFD59}"/>
              </a:ext>
            </a:extLst>
          </p:cNvPr>
          <p:cNvSpPr txBox="1">
            <a:spLocks/>
          </p:cNvSpPr>
          <p:nvPr/>
        </p:nvSpPr>
        <p:spPr>
          <a:xfrm>
            <a:off x="5965217" y="4501598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1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65FC125-7BCE-4D60-938D-8B7704F7F0E9}"/>
              </a:ext>
            </a:extLst>
          </p:cNvPr>
          <p:cNvSpPr txBox="1">
            <a:spLocks/>
          </p:cNvSpPr>
          <p:nvPr/>
        </p:nvSpPr>
        <p:spPr>
          <a:xfrm>
            <a:off x="5965216" y="4020752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1D6F328-D317-4EF9-B92C-B74B3A365774}"/>
              </a:ext>
            </a:extLst>
          </p:cNvPr>
          <p:cNvSpPr txBox="1">
            <a:spLocks/>
          </p:cNvSpPr>
          <p:nvPr/>
        </p:nvSpPr>
        <p:spPr>
          <a:xfrm>
            <a:off x="5965217" y="3178421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tabLst>
                <a:tab pos="354013" algn="l"/>
              </a:tabLst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95748BC-5477-4C6C-A70D-F01894394352}"/>
              </a:ext>
            </a:extLst>
          </p:cNvPr>
          <p:cNvSpPr txBox="1">
            <a:spLocks/>
          </p:cNvSpPr>
          <p:nvPr/>
        </p:nvSpPr>
        <p:spPr>
          <a:xfrm>
            <a:off x="5238747" y="5086992"/>
            <a:ext cx="65662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se igra ”</a:t>
            </a:r>
            <a:r>
              <a:rPr lang="hr-HR" sz="2000" i="1" dirty="0" err="1"/>
              <a:t>bobbing</a:t>
            </a:r>
            <a:r>
              <a:rPr lang="hr-HR" sz="2000" i="1" dirty="0"/>
              <a:t> for </a:t>
            </a:r>
            <a:r>
              <a:rPr lang="hr-HR" sz="2000" i="1" dirty="0" err="1"/>
              <a:t>apples</a:t>
            </a:r>
            <a:r>
              <a:rPr lang="hr-HR" sz="2000" i="1" dirty="0"/>
              <a:t>” potraži na YouTube-u!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3C3495FE-C0FE-4680-9010-E40B1ED5A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535" y="5362239"/>
            <a:ext cx="3813809" cy="159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3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2901</TotalTime>
  <Words>246</Words>
  <Application>Microsoft Office PowerPoint</Application>
  <PresentationFormat>Široki zaslon</PresentationFormat>
  <Paragraphs>50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Ink Free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268</cp:revision>
  <dcterms:created xsi:type="dcterms:W3CDTF">2017-01-15T10:30:28Z</dcterms:created>
  <dcterms:modified xsi:type="dcterms:W3CDTF">2020-10-24T12:33:23Z</dcterms:modified>
</cp:coreProperties>
</file>